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3"/>
  </p:notesMasterIdLst>
  <p:handoutMasterIdLst>
    <p:handoutMasterId r:id="rId14"/>
  </p:handoutMasterIdLst>
  <p:sldIdLst>
    <p:sldId id="256" r:id="rId3"/>
    <p:sldId id="266" r:id="rId4"/>
    <p:sldId id="268" r:id="rId5"/>
    <p:sldId id="271" r:id="rId6"/>
    <p:sldId id="273" r:id="rId7"/>
    <p:sldId id="278" r:id="rId8"/>
    <p:sldId id="276" r:id="rId9"/>
    <p:sldId id="272" r:id="rId10"/>
    <p:sldId id="274" r:id="rId11"/>
    <p:sldId id="27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693A"/>
    <a:srgbClr val="D42F26"/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16" autoAdjust="0"/>
    <p:restoredTop sz="96636" autoAdjust="0"/>
  </p:normalViewPr>
  <p:slideViewPr>
    <p:cSldViewPr snapToGrid="0" snapToObjects="1">
      <p:cViewPr varScale="1">
        <p:scale>
          <a:sx n="110" d="100"/>
          <a:sy n="110" d="100"/>
        </p:scale>
        <p:origin x="2040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3/8/2018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jpe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A2F79-B86D-44CE-BD3A-E97EC1F97164}" type="datetimeFigureOut">
              <a:rPr lang="nl-NL" smtClean="0"/>
              <a:t>8-3-2018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1ADE50-AEE5-4E2B-B7A4-0CDF180CDD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54768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Vraag voor </a:t>
            </a:r>
            <a:r>
              <a:rPr lang="nl-NL" dirty="0" err="1"/>
              <a:t>mac</a:t>
            </a:r>
            <a:r>
              <a:rPr lang="nl-NL" dirty="0"/>
              <a:t> uit publiek die hier waren afgelopen week!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1ADE50-AEE5-4E2B-B7A4-0CDF180CDD20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8159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1ADE50-AEE5-4E2B-B7A4-0CDF180CDD20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261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1ADE50-AEE5-4E2B-B7A4-0CDF180CDD20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86255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1ADE50-AEE5-4E2B-B7A4-0CDF180CDD20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6578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822995"/>
            <a:ext cx="7265534" cy="2972717"/>
          </a:xfrm>
        </p:spPr>
        <p:txBody>
          <a:bodyPr>
            <a:noAutofit/>
          </a:bodyPr>
          <a:lstStyle>
            <a:lvl1pPr algn="l">
              <a:defRPr sz="78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4271063"/>
            <a:ext cx="7067378" cy="1367736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6218336"/>
            <a:ext cx="1104294" cy="430675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6420935"/>
            <a:ext cx="23163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1" y="558212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3/8/2018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6857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emf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74638"/>
            <a:ext cx="710646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600200"/>
            <a:ext cx="7106464" cy="46481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Rectangle 28"/>
          <p:cNvSpPr>
            <a:spLocks noChangeArrowheads="1"/>
          </p:cNvSpPr>
          <p:nvPr userDrawn="1"/>
        </p:nvSpPr>
        <p:spPr bwMode="auto">
          <a:xfrm>
            <a:off x="-1" y="13"/>
            <a:ext cx="1576384" cy="6857987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3" y="6108245"/>
            <a:ext cx="1368883" cy="843232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6420935"/>
            <a:ext cx="23163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5832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600200"/>
            <a:ext cx="835832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7" name="Afbeelding 2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6218336"/>
            <a:ext cx="1104294" cy="430675"/>
          </a:xfrm>
          <a:prstGeom prst="rect">
            <a:avLst/>
          </a:prstGeom>
        </p:spPr>
      </p:pic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6420935"/>
            <a:ext cx="23163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jpg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5958FA-4C27-4A21-929C-2C03D45E95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56370" t="2297" r="1200" b="11202"/>
          <a:stretch/>
        </p:blipFill>
        <p:spPr>
          <a:xfrm>
            <a:off x="1597981" y="168679"/>
            <a:ext cx="7474999" cy="6684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0240" y="674005"/>
            <a:ext cx="6577959" cy="2926445"/>
          </a:xfrm>
        </p:spPr>
        <p:txBody>
          <a:bodyPr>
            <a:normAutofit/>
          </a:bodyPr>
          <a:lstStyle/>
          <a:p>
            <a:pPr algn="l"/>
            <a:r>
              <a:rPr lang="en-US" sz="5400" dirty="0">
                <a:latin typeface="Arial"/>
                <a:cs typeface="Arial"/>
              </a:rPr>
              <a:t>MAC activity tracker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0240" y="3886200"/>
            <a:ext cx="5892160" cy="1752600"/>
          </a:xfrm>
        </p:spPr>
        <p:txBody>
          <a:bodyPr>
            <a:normAutofit/>
          </a:bodyPr>
          <a:lstStyle/>
          <a:p>
            <a:pPr algn="l"/>
            <a:r>
              <a:rPr lang="en-US" sz="2000" dirty="0" err="1">
                <a:latin typeface="Arial"/>
                <a:cs typeface="Arial"/>
              </a:rPr>
              <a:t>N.Hokke</a:t>
            </a:r>
            <a:endParaRPr lang="en-US" sz="2000" dirty="0">
              <a:latin typeface="Arial"/>
              <a:cs typeface="Arial"/>
            </a:endParaRPr>
          </a:p>
          <a:p>
            <a:pPr algn="l"/>
            <a:r>
              <a:rPr lang="en-US" sz="2000" dirty="0"/>
              <a:t>J. Brouwer</a:t>
            </a:r>
            <a:endParaRPr lang="en-US" sz="2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1EBA406-20A7-4B04-90EA-1FE828F68FE2}"/>
              </a:ext>
            </a:extLst>
          </p:cNvPr>
          <p:cNvSpPr/>
          <p:nvPr/>
        </p:nvSpPr>
        <p:spPr>
          <a:xfrm>
            <a:off x="2356457" y="3046996"/>
            <a:ext cx="44310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/>
              <a:t>https://github.com/NielsHokke/MAC_Tracker</a:t>
            </a:r>
          </a:p>
        </p:txBody>
      </p:sp>
    </p:spTree>
    <p:extLst>
      <p:ext uri="{BB962C8B-B14F-4D97-AF65-F5344CB8AC3E}">
        <p14:creationId xmlns:p14="http://schemas.microsoft.com/office/powerpoint/2010/main" val="979188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600200"/>
            <a:ext cx="7106464" cy="3563983"/>
          </a:xfrm>
        </p:spPr>
        <p:txBody>
          <a:bodyPr/>
          <a:lstStyle/>
          <a:p>
            <a:r>
              <a:rPr lang="en-US" dirty="0"/>
              <a:t>Probe request</a:t>
            </a:r>
          </a:p>
          <a:p>
            <a:r>
              <a:rPr lang="en-US" dirty="0"/>
              <a:t>Hardware</a:t>
            </a:r>
          </a:p>
          <a:p>
            <a:pPr lvl="1"/>
            <a:r>
              <a:rPr lang="en-US" dirty="0"/>
              <a:t>Pi 3</a:t>
            </a:r>
          </a:p>
          <a:p>
            <a:r>
              <a:rPr lang="en-US" dirty="0"/>
              <a:t>Software</a:t>
            </a:r>
          </a:p>
          <a:p>
            <a:pPr lvl="1"/>
            <a:r>
              <a:rPr lang="en-US" dirty="0"/>
              <a:t>Kali Linux</a:t>
            </a:r>
          </a:p>
          <a:p>
            <a:pPr lvl="1"/>
            <a:r>
              <a:rPr lang="en-US" dirty="0" err="1"/>
              <a:t>Tshark</a:t>
            </a:r>
            <a:endParaRPr lang="en-US" dirty="0"/>
          </a:p>
          <a:p>
            <a:pPr lvl="1"/>
            <a:r>
              <a:rPr lang="en-US" dirty="0"/>
              <a:t>Python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AD320F-DA04-4248-963B-1D452E0AF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918" y="846138"/>
            <a:ext cx="4819650" cy="492442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3EEE5F4-E434-4C0D-B190-7B51D4B78E0A}"/>
              </a:ext>
            </a:extLst>
          </p:cNvPr>
          <p:cNvSpPr txBox="1">
            <a:spLocks/>
          </p:cNvSpPr>
          <p:nvPr/>
        </p:nvSpPr>
        <p:spPr>
          <a:xfrm>
            <a:off x="1763106" y="4932340"/>
            <a:ext cx="7106464" cy="650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A6D6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Location?</a:t>
            </a:r>
          </a:p>
        </p:txBody>
      </p:sp>
    </p:spTree>
    <p:extLst>
      <p:ext uri="{BB962C8B-B14F-4D97-AF65-F5344CB8AC3E}">
        <p14:creationId xmlns:p14="http://schemas.microsoft.com/office/powerpoint/2010/main" val="151282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2F3FD5D4-5D13-44EA-92B6-27B74E49343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/>
          <a:stretch>
            <a:fillRect/>
          </a:stretch>
        </p:blipFill>
        <p:spPr/>
      </p:pic>
      <p:pic>
        <p:nvPicPr>
          <p:cNvPr id="8" name="Afbeelding 2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6218336"/>
            <a:ext cx="1104294" cy="430675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64E28D5-B114-4875-AA22-67C729BDD200}"/>
              </a:ext>
            </a:extLst>
          </p:cNvPr>
          <p:cNvGrpSpPr/>
          <p:nvPr/>
        </p:nvGrpSpPr>
        <p:grpSpPr>
          <a:xfrm>
            <a:off x="4745010" y="353134"/>
            <a:ext cx="4216105" cy="2848439"/>
            <a:chOff x="4858227" y="370552"/>
            <a:chExt cx="4216105" cy="2848439"/>
          </a:xfrm>
        </p:grpSpPr>
        <p:sp>
          <p:nvSpPr>
            <p:cNvPr id="13" name="Arrow: Down 12">
              <a:extLst>
                <a:ext uri="{FF2B5EF4-FFF2-40B4-BE49-F238E27FC236}">
                  <a16:creationId xmlns:a16="http://schemas.microsoft.com/office/drawing/2014/main" id="{EEDF18DE-32CD-41F0-A2E1-D327B38B9AF8}"/>
                </a:ext>
              </a:extLst>
            </p:cNvPr>
            <p:cNvSpPr/>
            <p:nvPr/>
          </p:nvSpPr>
          <p:spPr>
            <a:xfrm rot="2700000">
              <a:off x="5287802" y="2110147"/>
              <a:ext cx="679269" cy="1538420"/>
            </a:xfrm>
            <a:prstGeom prst="downArrow">
              <a:avLst/>
            </a:prstGeom>
            <a:gradFill>
              <a:gsLst>
                <a:gs pos="0">
                  <a:srgbClr val="FF0000"/>
                </a:gs>
                <a:gs pos="100000">
                  <a:srgbClr val="FF0000"/>
                </a:gs>
              </a:gsLst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1FBF5C5-21BD-4F4F-AE4B-379CBE8F180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85806" y="370552"/>
              <a:ext cx="3988526" cy="2242454"/>
            </a:xfrm>
            <a:prstGeom prst="ellipse">
              <a:avLst/>
            </a:prstGeom>
            <a:ln w="63500" cap="rnd">
              <a:solidFill>
                <a:srgbClr val="FF0000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71639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600200"/>
            <a:ext cx="7106464" cy="438258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Preprocessing</a:t>
            </a:r>
          </a:p>
          <a:p>
            <a:pPr lvl="1"/>
            <a:r>
              <a:rPr lang="en-US" dirty="0"/>
              <a:t>1.182.393 probe requests</a:t>
            </a:r>
          </a:p>
          <a:p>
            <a:pPr lvl="1"/>
            <a:r>
              <a:rPr lang="en-US" dirty="0"/>
              <a:t>91.626 unique mac addresses</a:t>
            </a:r>
          </a:p>
          <a:p>
            <a:r>
              <a:rPr lang="en-US" dirty="0"/>
              <a:t>Python</a:t>
            </a:r>
          </a:p>
          <a:p>
            <a:pPr lvl="1"/>
            <a:r>
              <a:rPr lang="en-US" dirty="0"/>
              <a:t>Delete singletons</a:t>
            </a:r>
          </a:p>
          <a:p>
            <a:pPr lvl="1"/>
            <a:r>
              <a:rPr lang="en-US" dirty="0"/>
              <a:t>Filter based on interval or MAC</a:t>
            </a:r>
          </a:p>
          <a:p>
            <a:r>
              <a:rPr lang="en-US" dirty="0"/>
              <a:t>Visualization</a:t>
            </a:r>
          </a:p>
          <a:p>
            <a:pPr lvl="1"/>
            <a:r>
              <a:rPr lang="en-US" dirty="0"/>
              <a:t>MAC occurrences over time</a:t>
            </a:r>
          </a:p>
          <a:p>
            <a:pPr lvl="1"/>
            <a:r>
              <a:rPr lang="en-US" dirty="0"/>
              <a:t>Number of unique MAC over time</a:t>
            </a:r>
          </a:p>
          <a:p>
            <a:pPr lvl="1"/>
            <a:r>
              <a:rPr lang="en-US" dirty="0"/>
              <a:t>Market share by vendor ID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318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5CCD945-69DB-4AC1-8210-259D93AFB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5143"/>
            <a:ext cx="9144000" cy="4127863"/>
          </a:xfrm>
          <a:prstGeom prst="rect">
            <a:avLst/>
          </a:prstGeom>
        </p:spPr>
      </p:pic>
      <p:pic>
        <p:nvPicPr>
          <p:cNvPr id="8" name="Afbeelding 2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6218336"/>
            <a:ext cx="1104294" cy="43067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A4E843D-B2E9-40A0-9C95-384C6EFF53D8}"/>
              </a:ext>
            </a:extLst>
          </p:cNvPr>
          <p:cNvSpPr txBox="1">
            <a:spLocks/>
          </p:cNvSpPr>
          <p:nvPr/>
        </p:nvSpPr>
        <p:spPr>
          <a:xfrm>
            <a:off x="1763106" y="274638"/>
            <a:ext cx="7106464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A6D6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MAC occurrences over time</a:t>
            </a:r>
          </a:p>
        </p:txBody>
      </p:sp>
    </p:spTree>
    <p:extLst>
      <p:ext uri="{BB962C8B-B14F-4D97-AF65-F5344CB8AC3E}">
        <p14:creationId xmlns:p14="http://schemas.microsoft.com/office/powerpoint/2010/main" val="1685116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2" descr="TUDelft_LogoZWAR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6218336"/>
            <a:ext cx="1104294" cy="43067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A4E843D-B2E9-40A0-9C95-384C6EFF53D8}"/>
              </a:ext>
            </a:extLst>
          </p:cNvPr>
          <p:cNvSpPr txBox="1">
            <a:spLocks/>
          </p:cNvSpPr>
          <p:nvPr/>
        </p:nvSpPr>
        <p:spPr>
          <a:xfrm>
            <a:off x="1763106" y="274638"/>
            <a:ext cx="7106464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A6D6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MAC occurrences over time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E73F00-1AA3-4FEA-8F5E-639DAEF2F3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93864"/>
            <a:ext cx="9144000" cy="45630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70DE5C-4286-4565-B73C-0E375B16F3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62" y="1323804"/>
            <a:ext cx="9144000" cy="460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768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8038 0.2493 L -3.33333E-6 4.81481E-6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010" y="-12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4F99A2-5BB1-47EC-9522-F5E8904B6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232" y="3418980"/>
            <a:ext cx="5239532" cy="34564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057A7D-65D7-4A28-B7A7-B959BA90E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6232" y="-37462"/>
            <a:ext cx="5239532" cy="345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839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6478CB1-F3CE-477E-ADD1-FBF0F917B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14" y="1356355"/>
            <a:ext cx="7062659" cy="52969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678972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ttp://i0.wp.com/socionocular.com/wp-content/uploads/2015/09/SurveillanceAdobeStock_42334363.jpg">
            <a:extLst>
              <a:ext uri="{FF2B5EF4-FFF2-40B4-BE49-F238E27FC236}">
                <a16:creationId xmlns:a16="http://schemas.microsoft.com/office/drawing/2014/main" id="{1AFBA92F-A63C-4F6B-8EBB-7F78B03C8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84906" y="0"/>
            <a:ext cx="10291665" cy="6861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fbeelding 2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6218336"/>
            <a:ext cx="1104294" cy="43067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21D6EAB-F68B-4812-891A-703213F3E9AE}"/>
              </a:ext>
            </a:extLst>
          </p:cNvPr>
          <p:cNvSpPr/>
          <p:nvPr/>
        </p:nvSpPr>
        <p:spPr>
          <a:xfrm rot="1061350">
            <a:off x="5084515" y="3391487"/>
            <a:ext cx="3613782" cy="5553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E16E75-7AAA-45D3-BC94-AE642E039AFD}"/>
              </a:ext>
            </a:extLst>
          </p:cNvPr>
          <p:cNvSpPr txBox="1"/>
          <p:nvPr/>
        </p:nvSpPr>
        <p:spPr>
          <a:xfrm rot="1140000">
            <a:off x="5226957" y="3321292"/>
            <a:ext cx="3439015" cy="738664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800" b="1" dirty="0">
                <a:pattFill prst="pct60">
                  <a:fgClr>
                    <a:srgbClr val="F4693A"/>
                  </a:fgClr>
                  <a:bgClr>
                    <a:schemeClr val="tx1"/>
                  </a:bgClr>
                </a:pattFill>
                <a:latin typeface="Fixedsys Excelsior 2.00" panose="020B0609030504040204" pitchFamily="50" charset="0"/>
                <a:ea typeface="Fixedsys Excelsior 2.00" panose="020B0609030504040204" pitchFamily="50" charset="0"/>
                <a:cs typeface="Fixedsys Excelsior 2.00" panose="020B0609030504040204" pitchFamily="50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698067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</TotalTime>
  <Words>93</Words>
  <Application>Microsoft Office PowerPoint</Application>
  <PresentationFormat>On-screen Show (4:3)</PresentationFormat>
  <Paragraphs>34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Fixedsys Excelsior 2.00</vt:lpstr>
      <vt:lpstr>Tahoma</vt:lpstr>
      <vt:lpstr>Office Theme</vt:lpstr>
      <vt:lpstr>Custom Design</vt:lpstr>
      <vt:lpstr>MAC activity tracker</vt:lpstr>
      <vt:lpstr>Method</vt:lpstr>
      <vt:lpstr>PowerPoint Presentation</vt:lpstr>
      <vt:lpstr>Results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</dc:creator>
  <cp:lastModifiedBy>Nelis</cp:lastModifiedBy>
  <cp:revision>34</cp:revision>
  <dcterms:created xsi:type="dcterms:W3CDTF">2015-07-09T11:57:30Z</dcterms:created>
  <dcterms:modified xsi:type="dcterms:W3CDTF">2018-03-08T10:26:19Z</dcterms:modified>
</cp:coreProperties>
</file>